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4" r:id="rId9"/>
    <p:sldId id="265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4"/>
    <p:restoredTop sz="90809"/>
  </p:normalViewPr>
  <p:slideViewPr>
    <p:cSldViewPr>
      <p:cViewPr varScale="1">
        <p:scale>
          <a:sx n="84" d="100"/>
          <a:sy n="84" d="100"/>
        </p:scale>
        <p:origin x="6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81CF1-2C4C-1143-A852-47E3FB32B03C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EF5CE-9C40-C044-AD9B-F73D8D19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EF5CE-9C40-C044-AD9B-F73D8D19D7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example of Missouri softball: https://</a:t>
            </a:r>
            <a:r>
              <a:rPr lang="en-US" dirty="0" err="1"/>
              <a:t>www.espn.com</a:t>
            </a:r>
            <a:r>
              <a:rPr lang="en-US" dirty="0"/>
              <a:t>/</a:t>
            </a:r>
            <a:r>
              <a:rPr lang="en-US" dirty="0" err="1"/>
              <a:t>espnw</a:t>
            </a:r>
            <a:r>
              <a:rPr lang="en-US" dirty="0"/>
              <a:t>/news-commentary/story/_/id/12977002/heated-email-exchange-exposed-</a:t>
            </a:r>
            <a:r>
              <a:rPr lang="en-US" dirty="0" err="1"/>
              <a:t>missouri</a:t>
            </a:r>
            <a:r>
              <a:rPr lang="en-US" dirty="0"/>
              <a:t>-</a:t>
            </a:r>
            <a:r>
              <a:rPr lang="en-US" dirty="0" err="1"/>
              <a:t>missouri</a:t>
            </a:r>
            <a:r>
              <a:rPr lang="en-US" dirty="0"/>
              <a:t>-state-softball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www.espn.com</a:t>
            </a:r>
            <a:r>
              <a:rPr lang="en-US" dirty="0"/>
              <a:t>/college-football/story/_/id/20421042/review-shows-former-ole-miss-coach-hugh-freeze-made-least-12-calls-escort-services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=1T4YBKZ6WjA – Mike Rice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EF5CE-9C40-C044-AD9B-F73D8D19D7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819400" y="1828800"/>
            <a:ext cx="4648200" cy="1371600"/>
          </a:xfrm>
        </p:spPr>
        <p:txBody>
          <a:bodyPr/>
          <a:lstStyle>
            <a:lvl1pPr algn="r"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3810000"/>
            <a:ext cx="44958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fld id="{B00C69A4-60DD-4DFC-AA97-2A497EABE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7B653-F8FA-4127-9120-90DB02E73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81000"/>
            <a:ext cx="18859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5054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8AE4E-CC7A-402C-8F05-3D16FD2A6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26598-FAEB-467B-B3A4-89BED61CA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3B6BF-FC6E-44B4-B04C-4A20AD2AD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05000"/>
            <a:ext cx="3543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05000"/>
            <a:ext cx="3543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154D0-D2A3-441D-B7FB-8451E4A27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27B94-E6F2-4309-A6C7-2F04EB063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2E457-85C6-4C87-8DC0-81F5E6CE3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F5526-F7F9-460E-9CC1-92AD3FF5A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EC08E-811F-4043-80E6-8D7B57F93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61C8B-9B77-41F2-88BA-0239F42BB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b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b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b="1"/>
            </a:lvl1pPr>
          </a:lstStyle>
          <a:p>
            <a:fld id="{C933E549-B717-4F71-B5A1-1AE0AFDD48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05000"/>
            <a:ext cx="72390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Pitching &amp; Documents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572000"/>
            <a:ext cx="5638800" cy="1143000"/>
          </a:xfrm>
        </p:spPr>
        <p:txBody>
          <a:bodyPr/>
          <a:lstStyle/>
          <a:p>
            <a:r>
              <a:rPr lang="en-US" dirty="0"/>
              <a:t>JRN275</a:t>
            </a:r>
          </a:p>
          <a:p>
            <a:r>
              <a:rPr lang="en-US" dirty="0"/>
              <a:t>Quinnipiac University</a:t>
            </a:r>
          </a:p>
          <a:p>
            <a:r>
              <a:rPr lang="en-US"/>
              <a:t>Fall 2023</a:t>
            </a:r>
            <a:endParaRPr lang="en-US" dirty="0"/>
          </a:p>
          <a:p>
            <a:r>
              <a:rPr lang="en-US" dirty="0"/>
              <a:t>Dr. Molly </a:t>
            </a:r>
            <a:r>
              <a:rPr lang="en-US" dirty="0" err="1"/>
              <a:t>Yanity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 to research!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your topic/issue</a:t>
            </a:r>
          </a:p>
          <a:p>
            <a:r>
              <a:rPr lang="en-US" dirty="0"/>
              <a:t>Research background</a:t>
            </a:r>
          </a:p>
          <a:p>
            <a:pPr lvl="1"/>
            <a:r>
              <a:rPr lang="en-US" dirty="0"/>
              <a:t>Articles, books, Internet, personal contacts</a:t>
            </a:r>
          </a:p>
          <a:p>
            <a:r>
              <a:rPr lang="en-US" dirty="0"/>
              <a:t>Assess, validate the data</a:t>
            </a:r>
          </a:p>
          <a:p>
            <a:r>
              <a:rPr lang="en-US" dirty="0"/>
              <a:t>Write the story (or facts)</a:t>
            </a:r>
          </a:p>
          <a:p>
            <a:r>
              <a:rPr lang="en-US" dirty="0"/>
              <a:t>Attribute sources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784E-57FF-C74A-AC9F-1490D03D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59DC-2B8F-5F4D-9EAB-890A2D6A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world better</a:t>
            </a:r>
          </a:p>
          <a:p>
            <a:r>
              <a:rPr lang="en-US" dirty="0"/>
              <a:t>Advance your career</a:t>
            </a:r>
          </a:p>
          <a:p>
            <a:r>
              <a:rPr lang="en-US" dirty="0"/>
              <a:t>Improve your personal life</a:t>
            </a:r>
          </a:p>
          <a:p>
            <a:r>
              <a:rPr lang="en-US" dirty="0"/>
              <a:t>Develop a new way of thinking</a:t>
            </a:r>
          </a:p>
        </p:txBody>
      </p:sp>
    </p:spTree>
    <p:extLst>
      <p:ext uri="{BB962C8B-B14F-4D97-AF65-F5344CB8AC3E}">
        <p14:creationId xmlns:p14="http://schemas.microsoft.com/office/powerpoint/2010/main" val="3483647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says?</a:t>
            </a:r>
          </a:p>
          <a:p>
            <a:r>
              <a:rPr lang="en-US" dirty="0"/>
              <a:t>Can they prove that?</a:t>
            </a:r>
          </a:p>
          <a:p>
            <a:r>
              <a:rPr lang="en-US" dirty="0"/>
              <a:t>How much did that cost?</a:t>
            </a:r>
          </a:p>
          <a:p>
            <a:r>
              <a:rPr lang="en-US" dirty="0"/>
              <a:t>Are they doing they said they’d do to fix that?</a:t>
            </a:r>
          </a:p>
          <a:p>
            <a:r>
              <a:rPr lang="en-US" dirty="0"/>
              <a:t>How can I check that? </a:t>
            </a:r>
          </a:p>
        </p:txBody>
      </p:sp>
    </p:spTree>
    <p:extLst>
      <p:ext uri="{BB962C8B-B14F-4D97-AF65-F5344CB8AC3E}">
        <p14:creationId xmlns:p14="http://schemas.microsoft.com/office/powerpoint/2010/main" val="26346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Gaines, Ch.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7239000" cy="3962400"/>
          </a:xfrm>
        </p:spPr>
        <p:txBody>
          <a:bodyPr/>
          <a:lstStyle/>
          <a:p>
            <a:r>
              <a:rPr lang="en-US"/>
              <a:t>Types of documents</a:t>
            </a:r>
          </a:p>
          <a:p>
            <a:r>
              <a:rPr lang="en-US"/>
              <a:t>Access to documents</a:t>
            </a:r>
          </a:p>
          <a:p>
            <a:r>
              <a:rPr lang="en-US"/>
              <a:t>Database searches</a:t>
            </a:r>
          </a:p>
          <a:p>
            <a:r>
              <a:rPr lang="en-US"/>
              <a:t>Validating through cross-reference</a:t>
            </a:r>
          </a:p>
          <a:p>
            <a:r>
              <a:rPr lang="en-US"/>
              <a:t>Attribution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Document: information that is preserved</a:t>
            </a:r>
          </a:p>
          <a:p>
            <a:pPr lvl="1"/>
            <a:r>
              <a:rPr lang="en-US"/>
              <a:t>Paper</a:t>
            </a:r>
          </a:p>
          <a:p>
            <a:pPr lvl="1"/>
            <a:r>
              <a:rPr lang="en-US"/>
              <a:t>Electronic</a:t>
            </a:r>
          </a:p>
          <a:p>
            <a:pPr lvl="1"/>
            <a:r>
              <a:rPr lang="en-US"/>
              <a:t>Medium makes no difference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Public documents</a:t>
            </a:r>
          </a:p>
          <a:p>
            <a:pPr lvl="1">
              <a:buFontTx/>
              <a:buNone/>
            </a:pPr>
            <a:r>
              <a:rPr lang="en-US"/>
              <a:t>Published Information</a:t>
            </a:r>
          </a:p>
          <a:p>
            <a:pPr lvl="2">
              <a:buFont typeface="Wingdings" pitchFamily="1" charset="2"/>
              <a:buNone/>
            </a:pPr>
            <a:r>
              <a:rPr lang="en-US"/>
              <a:t>Biographies, trade magazines, news releases, scientific articles</a:t>
            </a:r>
          </a:p>
          <a:p>
            <a:pPr lvl="1">
              <a:buFontTx/>
              <a:buNone/>
            </a:pPr>
            <a:r>
              <a:rPr lang="en-US"/>
              <a:t>Operational Public Records</a:t>
            </a:r>
          </a:p>
          <a:p>
            <a:pPr lvl="2">
              <a:buFont typeface="Wingdings" pitchFamily="1" charset="2"/>
              <a:buNone/>
            </a:pPr>
            <a:r>
              <a:rPr lang="en-US"/>
              <a:t>Meeting minutes, budgets, contracts, payrolls, elections</a:t>
            </a:r>
          </a:p>
          <a:p>
            <a:pPr lvl="1">
              <a:buFontTx/>
              <a:buNone/>
            </a:pPr>
            <a:r>
              <a:rPr lang="en-US"/>
              <a:t>Disclosure Records</a:t>
            </a:r>
          </a:p>
          <a:p>
            <a:pPr lvl="2">
              <a:buFont typeface="Wingdings" pitchFamily="1" charset="2"/>
              <a:buNone/>
            </a:pPr>
            <a:r>
              <a:rPr lang="en-US"/>
              <a:t>Licenses, lawsuits, inspections reports, political contributions, SEC filings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b="1" dirty="0"/>
              <a:t>Operational vs. Disclosure</a:t>
            </a:r>
            <a:endParaRPr lang="en-US" dirty="0"/>
          </a:p>
          <a:p>
            <a:pPr algn="ctr">
              <a:buFont typeface="Wingdings" pitchFamily="1" charset="2"/>
              <a:buNone/>
            </a:pPr>
            <a:r>
              <a:rPr lang="en-US" dirty="0"/>
              <a:t>Operational documents arise from public organizations conducting regular business</a:t>
            </a:r>
          </a:p>
          <a:p>
            <a:pPr algn="ctr">
              <a:buFont typeface="Wingdings" pitchFamily="1" charset="2"/>
              <a:buNone/>
            </a:pPr>
            <a:r>
              <a:rPr lang="en-US" dirty="0"/>
              <a:t>Disclosure documents release some private information to the public in exchange for public services</a:t>
            </a:r>
          </a:p>
          <a:p>
            <a:pPr algn="ctr">
              <a:buFont typeface="Wingdings" pitchFamily="1" charset="2"/>
              <a:buNone/>
            </a:pPr>
            <a:endParaRPr lang="en-US" sz="2400" i="1" dirty="0"/>
          </a:p>
          <a:p>
            <a:pPr algn="ctr">
              <a:buFont typeface="Wingdings" pitchFamily="1" charset="2"/>
              <a:buNone/>
            </a:pPr>
            <a:r>
              <a:rPr lang="en-US" sz="2400" i="1" dirty="0"/>
              <a:t>See Gaines Page 27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Public documents</a:t>
            </a:r>
          </a:p>
          <a:p>
            <a:pPr lvl="1">
              <a:buFontTx/>
              <a:buNone/>
            </a:pPr>
            <a:r>
              <a:rPr lang="en-US"/>
              <a:t>Publicly owned, government documents are accessible to anyone, under certain parameters defined by law*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*Freedom of Information Act (FOIA) request may be needed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Documents</a:t>
            </a:r>
          </a:p>
          <a:p>
            <a:pPr lvl="1"/>
            <a:r>
              <a:rPr lang="en-US" dirty="0"/>
              <a:t>Personal letters, bank statements, school papers, medical records, journals, diaries, other correspondence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Information from private documents may be used only with permission of the owner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document access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Operational records are accessible through state and federal Freedom Of Information Act (FOIA) laws</a:t>
            </a:r>
          </a:p>
          <a:p>
            <a:r>
              <a:rPr lang="en-US"/>
              <a:t>Disclosure records are not covered under FOIA because they should already be readily available under other laws (examples: disclosure laws, open-meeting rules for lawmakers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searches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(with caution)</a:t>
            </a:r>
          </a:p>
          <a:p>
            <a:r>
              <a:rPr lang="en-US"/>
              <a:t>Public Library documents (microfilm)</a:t>
            </a:r>
          </a:p>
          <a:p>
            <a:r>
              <a:rPr lang="en-US"/>
              <a:t>Periodical guides and indices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riting Table">
  <a:themeElements>
    <a:clrScheme name="Writing Table 1">
      <a:dk1>
        <a:srgbClr val="000000"/>
      </a:dk1>
      <a:lt1>
        <a:srgbClr val="DDB29F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EBD5CD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Writing Ta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riting Table 1">
        <a:dk1>
          <a:srgbClr val="000000"/>
        </a:dk1>
        <a:lt1>
          <a:srgbClr val="DDB29F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EBD5CD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2004:Templates:Presentations:Designs:Writing Table</Template>
  <TotalTime>385</TotalTime>
  <Words>394</Words>
  <Application>Microsoft Macintosh PowerPoint</Application>
  <PresentationFormat>On-screen Show (4:3)</PresentationFormat>
  <Paragraphs>71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Writing Table</vt:lpstr>
      <vt:lpstr>Pitching &amp; Documents</vt:lpstr>
      <vt:lpstr>From Gaines, Ch. 2</vt:lpstr>
      <vt:lpstr>Documents</vt:lpstr>
      <vt:lpstr>Documents</vt:lpstr>
      <vt:lpstr>Documents</vt:lpstr>
      <vt:lpstr>Documents</vt:lpstr>
      <vt:lpstr>Documents</vt:lpstr>
      <vt:lpstr>Public document access</vt:lpstr>
      <vt:lpstr>Database searches</vt:lpstr>
      <vt:lpstr>Get ready to research!</vt:lpstr>
      <vt:lpstr>Why do this? </vt:lpstr>
      <vt:lpstr>Questions? </vt:lpstr>
    </vt:vector>
  </TitlesOfParts>
  <Company>Jason Lovins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Pitching &amp; Investigating</dc:title>
  <dc:creator>Jason Lovins</dc:creator>
  <cp:lastModifiedBy>Yanity, Molly K. Prof.</cp:lastModifiedBy>
  <cp:revision>15</cp:revision>
  <dcterms:created xsi:type="dcterms:W3CDTF">2009-09-14T18:42:58Z</dcterms:created>
  <dcterms:modified xsi:type="dcterms:W3CDTF">2023-08-31T11:41:33Z</dcterms:modified>
</cp:coreProperties>
</file>